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9" r:id="rId13"/>
    <p:sldId id="270" r:id="rId14"/>
    <p:sldId id="272" r:id="rId15"/>
    <p:sldId id="273" r:id="rId16"/>
    <p:sldId id="274" r:id="rId17"/>
    <p:sldId id="271" r:id="rId18"/>
    <p:sldId id="277" r:id="rId19"/>
    <p:sldId id="276" r:id="rId20"/>
    <p:sldId id="275" r:id="rId21"/>
    <p:sldId id="26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C6D6"/>
    <a:srgbClr val="EBA031"/>
    <a:srgbClr val="F03F2B"/>
    <a:srgbClr val="F8D22F"/>
    <a:srgbClr val="344529"/>
    <a:srgbClr val="2B3922"/>
    <a:srgbClr val="2E3722"/>
    <a:srgbClr val="FCF7F1"/>
    <a:srgbClr val="B8D233"/>
    <a:srgbClr val="3488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it" userId="62c1893be89e6e79" providerId="LiveId" clId="{C134BF6A-A0DF-4B4E-B564-EA0EE61AFF79}"/>
    <pc:docChg chg="undo custSel addSld modSld">
      <pc:chgData name="amit" userId="62c1893be89e6e79" providerId="LiveId" clId="{C134BF6A-A0DF-4B4E-B564-EA0EE61AFF79}" dt="2022-01-02T08:49:51.780" v="265" actId="207"/>
      <pc:docMkLst>
        <pc:docMk/>
      </pc:docMkLst>
      <pc:sldChg chg="modSp mod">
        <pc:chgData name="amit" userId="62c1893be89e6e79" providerId="LiveId" clId="{C134BF6A-A0DF-4B4E-B564-EA0EE61AFF79}" dt="2022-01-02T08:49:51.780" v="265" actId="207"/>
        <pc:sldMkLst>
          <pc:docMk/>
          <pc:sldMk cId="28780251" sldId="262"/>
        </pc:sldMkLst>
        <pc:spChg chg="mod">
          <ac:chgData name="amit" userId="62c1893be89e6e79" providerId="LiveId" clId="{C134BF6A-A0DF-4B4E-B564-EA0EE61AFF79}" dt="2022-01-02T08:49:51.780" v="265" actId="207"/>
          <ac:spMkLst>
            <pc:docMk/>
            <pc:sldMk cId="28780251" sldId="262"/>
            <ac:spMk id="3" creationId="{90E7BD65-D70D-428A-85C8-ED3F7E922B3A}"/>
          </ac:spMkLst>
        </pc:spChg>
      </pc:sldChg>
      <pc:sldChg chg="modSp new mod">
        <pc:chgData name="amit" userId="62c1893be89e6e79" providerId="LiveId" clId="{C134BF6A-A0DF-4B4E-B564-EA0EE61AFF79}" dt="2021-12-31T17:30:49.850" v="251" actId="20577"/>
        <pc:sldMkLst>
          <pc:docMk/>
          <pc:sldMk cId="2534314131" sldId="263"/>
        </pc:sldMkLst>
        <pc:spChg chg="mod">
          <ac:chgData name="amit" userId="62c1893be89e6e79" providerId="LiveId" clId="{C134BF6A-A0DF-4B4E-B564-EA0EE61AFF79}" dt="2021-12-30T08:03:54.654" v="17" actId="207"/>
          <ac:spMkLst>
            <pc:docMk/>
            <pc:sldMk cId="2534314131" sldId="263"/>
            <ac:spMk id="2" creationId="{59C502A9-C703-4D2E-A3AA-9099A65C6E7D}"/>
          </ac:spMkLst>
        </pc:spChg>
        <pc:spChg chg="mod">
          <ac:chgData name="amit" userId="62c1893be89e6e79" providerId="LiveId" clId="{C134BF6A-A0DF-4B4E-B564-EA0EE61AFF79}" dt="2021-12-31T17:30:49.850" v="251" actId="20577"/>
          <ac:spMkLst>
            <pc:docMk/>
            <pc:sldMk cId="2534314131" sldId="263"/>
            <ac:spMk id="3" creationId="{2A2B47EE-AD99-4BD1-B49F-A635A8ACD735}"/>
          </ac:spMkLst>
        </pc:spChg>
      </pc:sldChg>
      <pc:sldChg chg="addSp delSp modSp new mod">
        <pc:chgData name="amit" userId="62c1893be89e6e79" providerId="LiveId" clId="{C134BF6A-A0DF-4B4E-B564-EA0EE61AFF79}" dt="2021-12-30T08:05:31.323" v="89" actId="20577"/>
        <pc:sldMkLst>
          <pc:docMk/>
          <pc:sldMk cId="315394014" sldId="264"/>
        </pc:sldMkLst>
        <pc:spChg chg="mod">
          <ac:chgData name="amit" userId="62c1893be89e6e79" providerId="LiveId" clId="{C134BF6A-A0DF-4B4E-B564-EA0EE61AFF79}" dt="2021-12-30T08:05:31.323" v="89" actId="20577"/>
          <ac:spMkLst>
            <pc:docMk/>
            <pc:sldMk cId="315394014" sldId="264"/>
            <ac:spMk id="2" creationId="{C09F7D86-9F5E-44FF-BE3A-11DBA58B216D}"/>
          </ac:spMkLst>
        </pc:spChg>
        <pc:spChg chg="del">
          <ac:chgData name="amit" userId="62c1893be89e6e79" providerId="LiveId" clId="{C134BF6A-A0DF-4B4E-B564-EA0EE61AFF79}" dt="2021-12-30T08:05:22.569" v="76" actId="22"/>
          <ac:spMkLst>
            <pc:docMk/>
            <pc:sldMk cId="315394014" sldId="264"/>
            <ac:spMk id="3" creationId="{7BB919CC-1CC6-400E-85D3-D3300F595710}"/>
          </ac:spMkLst>
        </pc:spChg>
        <pc:picChg chg="add mod ord">
          <ac:chgData name="amit" userId="62c1893be89e6e79" providerId="LiveId" clId="{C134BF6A-A0DF-4B4E-B564-EA0EE61AFF79}" dt="2021-12-30T08:05:22.569" v="76" actId="22"/>
          <ac:picMkLst>
            <pc:docMk/>
            <pc:sldMk cId="315394014" sldId="264"/>
            <ac:picMk id="5" creationId="{830AF78B-600C-46E3-B778-B626F7EF85D4}"/>
          </ac:picMkLst>
        </pc:picChg>
      </pc:sldChg>
      <pc:sldChg chg="addSp delSp modSp new mod">
        <pc:chgData name="amit" userId="62c1893be89e6e79" providerId="LiveId" clId="{C134BF6A-A0DF-4B4E-B564-EA0EE61AFF79}" dt="2021-12-30T08:06:14.357" v="126" actId="22"/>
        <pc:sldMkLst>
          <pc:docMk/>
          <pc:sldMk cId="4176756719" sldId="265"/>
        </pc:sldMkLst>
        <pc:spChg chg="mod">
          <ac:chgData name="amit" userId="62c1893be89e6e79" providerId="LiveId" clId="{C134BF6A-A0DF-4B4E-B564-EA0EE61AFF79}" dt="2021-12-30T08:05:56.616" v="125" actId="207"/>
          <ac:spMkLst>
            <pc:docMk/>
            <pc:sldMk cId="4176756719" sldId="265"/>
            <ac:spMk id="2" creationId="{DCFB4F29-B34C-41C2-9928-6C8958E9AF77}"/>
          </ac:spMkLst>
        </pc:spChg>
        <pc:spChg chg="del">
          <ac:chgData name="amit" userId="62c1893be89e6e79" providerId="LiveId" clId="{C134BF6A-A0DF-4B4E-B564-EA0EE61AFF79}" dt="2021-12-30T08:06:14.357" v="126" actId="22"/>
          <ac:spMkLst>
            <pc:docMk/>
            <pc:sldMk cId="4176756719" sldId="265"/>
            <ac:spMk id="3" creationId="{A05C21DE-2B94-4D11-B107-0D7BF0086620}"/>
          </ac:spMkLst>
        </pc:spChg>
        <pc:picChg chg="add mod ord">
          <ac:chgData name="amit" userId="62c1893be89e6e79" providerId="LiveId" clId="{C134BF6A-A0DF-4B4E-B564-EA0EE61AFF79}" dt="2021-12-30T08:06:14.357" v="126" actId="22"/>
          <ac:picMkLst>
            <pc:docMk/>
            <pc:sldMk cId="4176756719" sldId="265"/>
            <ac:picMk id="5" creationId="{A3110379-5081-43E7-AD11-6A3FE3FFF4D1}"/>
          </ac:picMkLst>
        </pc:picChg>
      </pc:sldChg>
      <pc:sldChg chg="addSp delSp modSp new mod">
        <pc:chgData name="amit" userId="62c1893be89e6e79" providerId="LiveId" clId="{C134BF6A-A0DF-4B4E-B564-EA0EE61AFF79}" dt="2021-12-30T08:06:46.680" v="144" actId="22"/>
        <pc:sldMkLst>
          <pc:docMk/>
          <pc:sldMk cId="4204236274" sldId="266"/>
        </pc:sldMkLst>
        <pc:spChg chg="mod">
          <ac:chgData name="amit" userId="62c1893be89e6e79" providerId="LiveId" clId="{C134BF6A-A0DF-4B4E-B564-EA0EE61AFF79}" dt="2021-12-30T08:06:33.777" v="143" actId="207"/>
          <ac:spMkLst>
            <pc:docMk/>
            <pc:sldMk cId="4204236274" sldId="266"/>
            <ac:spMk id="2" creationId="{06B46FCC-88E1-4157-BE93-FE8EB61B1853}"/>
          </ac:spMkLst>
        </pc:spChg>
        <pc:spChg chg="del">
          <ac:chgData name="amit" userId="62c1893be89e6e79" providerId="LiveId" clId="{C134BF6A-A0DF-4B4E-B564-EA0EE61AFF79}" dt="2021-12-30T08:06:46.680" v="144" actId="22"/>
          <ac:spMkLst>
            <pc:docMk/>
            <pc:sldMk cId="4204236274" sldId="266"/>
            <ac:spMk id="3" creationId="{39CDC0D1-655B-457A-9102-B78160066488}"/>
          </ac:spMkLst>
        </pc:spChg>
        <pc:picChg chg="add mod ord">
          <ac:chgData name="amit" userId="62c1893be89e6e79" providerId="LiveId" clId="{C134BF6A-A0DF-4B4E-B564-EA0EE61AFF79}" dt="2021-12-30T08:06:46.680" v="144" actId="22"/>
          <ac:picMkLst>
            <pc:docMk/>
            <pc:sldMk cId="4204236274" sldId="266"/>
            <ac:picMk id="5" creationId="{D53B9DF9-50FD-4683-AC75-3F2C0326D6BB}"/>
          </ac:picMkLst>
        </pc:picChg>
      </pc:sldChg>
      <pc:sldChg chg="addSp delSp modSp new mod">
        <pc:chgData name="amit" userId="62c1893be89e6e79" providerId="LiveId" clId="{C134BF6A-A0DF-4B4E-B564-EA0EE61AFF79}" dt="2021-12-30T08:07:26.291" v="159" actId="22"/>
        <pc:sldMkLst>
          <pc:docMk/>
          <pc:sldMk cId="4262558900" sldId="267"/>
        </pc:sldMkLst>
        <pc:spChg chg="mod">
          <ac:chgData name="amit" userId="62c1893be89e6e79" providerId="LiveId" clId="{C134BF6A-A0DF-4B4E-B564-EA0EE61AFF79}" dt="2021-12-30T08:07:09.757" v="158" actId="207"/>
          <ac:spMkLst>
            <pc:docMk/>
            <pc:sldMk cId="4262558900" sldId="267"/>
            <ac:spMk id="2" creationId="{9C55F0EB-3C10-48BE-A568-61B8A999B055}"/>
          </ac:spMkLst>
        </pc:spChg>
        <pc:spChg chg="del">
          <ac:chgData name="amit" userId="62c1893be89e6e79" providerId="LiveId" clId="{C134BF6A-A0DF-4B4E-B564-EA0EE61AFF79}" dt="2021-12-30T08:07:26.291" v="159" actId="22"/>
          <ac:spMkLst>
            <pc:docMk/>
            <pc:sldMk cId="4262558900" sldId="267"/>
            <ac:spMk id="3" creationId="{EF253B5C-72EA-47CE-86DF-AE8A2B635B89}"/>
          </ac:spMkLst>
        </pc:spChg>
        <pc:picChg chg="add mod ord">
          <ac:chgData name="amit" userId="62c1893be89e6e79" providerId="LiveId" clId="{C134BF6A-A0DF-4B4E-B564-EA0EE61AFF79}" dt="2021-12-30T08:07:26.291" v="159" actId="22"/>
          <ac:picMkLst>
            <pc:docMk/>
            <pc:sldMk cId="4262558900" sldId="267"/>
            <ac:picMk id="5" creationId="{7E5D4A79-F5ED-460D-B13D-9F26EF003D02}"/>
          </ac:picMkLst>
        </pc:picChg>
      </pc:sldChg>
      <pc:sldChg chg="addSp delSp modSp new mod">
        <pc:chgData name="amit" userId="62c1893be89e6e79" providerId="LiveId" clId="{C134BF6A-A0DF-4B4E-B564-EA0EE61AFF79}" dt="2021-12-30T08:08:23.753" v="193" actId="403"/>
        <pc:sldMkLst>
          <pc:docMk/>
          <pc:sldMk cId="3933335725" sldId="268"/>
        </pc:sldMkLst>
        <pc:spChg chg="add del mod">
          <ac:chgData name="amit" userId="62c1893be89e6e79" providerId="LiveId" clId="{C134BF6A-A0DF-4B4E-B564-EA0EE61AFF79}" dt="2021-12-30T08:08:23.753" v="193" actId="403"/>
          <ac:spMkLst>
            <pc:docMk/>
            <pc:sldMk cId="3933335725" sldId="268"/>
            <ac:spMk id="2" creationId="{1F6661C4-0084-43C0-A9C2-0ACC9A67AABF}"/>
          </ac:spMkLst>
        </pc:spChg>
        <pc:spChg chg="del mod">
          <ac:chgData name="amit" userId="62c1893be89e6e79" providerId="LiveId" clId="{C134BF6A-A0DF-4B4E-B564-EA0EE61AFF79}" dt="2021-12-30T08:07:58.523" v="174" actId="478"/>
          <ac:spMkLst>
            <pc:docMk/>
            <pc:sldMk cId="3933335725" sldId="268"/>
            <ac:spMk id="3" creationId="{BCAED2AE-2D2A-4455-BA8E-38C5C07E6F75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MARK ATTENDANCE 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SUBMIT ASSIGNMENTS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Students REGISTRATION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50B3CE7C-E10B-4E23-BD93-03664997C932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DE9CE479-E4AE-4283-AEF1-10C1535B4324}" type="pres">
      <dgm:prSet presAssocID="{40FC4FFE-8987-4A26-B7F4-8A516F18ADAE}" presName="compNode" presStyleCnt="0"/>
      <dgm:spPr/>
    </dgm:pt>
    <dgm:pt modelId="{B59FCF02-CAD2-4D6F-9542-AD86711168CA}" type="pres">
      <dgm:prSet presAssocID="{40FC4FFE-8987-4A26-B7F4-8A516F18ADAE}" presName="iconBgRect" presStyleLbl="bgShp" presStyleIdx="0" presStyleCnt="3"/>
      <dgm:spPr/>
    </dgm:pt>
    <dgm:pt modelId="{7C175B98-93F4-4D7C-BB95-1514AB879CD5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downward trend"/>
        </a:ext>
      </dgm:extLst>
    </dgm:pt>
    <dgm:pt modelId="{677A3090-5F01-43FD-9FA6-C0420AD80FD6}" type="pres">
      <dgm:prSet presAssocID="{40FC4FFE-8987-4A26-B7F4-8A516F18ADAE}" presName="spaceRect" presStyleCnt="0"/>
      <dgm:spPr/>
    </dgm:pt>
    <dgm:pt modelId="{127117FB-F8A7-4A20-A8A7-EC686DDC76D0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FD1EED9C-83D3-41AD-A09B-D3B36354168F}" type="pres">
      <dgm:prSet presAssocID="{5B62599A-5C9B-48E7-896E-EA782AC60C8B}" presName="sibTrans" presStyleCnt="0"/>
      <dgm:spPr/>
    </dgm:pt>
    <dgm:pt modelId="{C998AB0A-577D-44AA-A068-F634DDE7BD47}" type="pres">
      <dgm:prSet presAssocID="{49225C73-1633-42F1-AB3B-7CB183E5F8B8}" presName="compNode" presStyleCnt="0"/>
      <dgm:spPr/>
    </dgm:pt>
    <dgm:pt modelId="{BCD8CDD9-0C56-4401-ADB1-8B48DAB2C96F}" type="pres">
      <dgm:prSet presAssocID="{49225C73-1633-42F1-AB3B-7CB183E5F8B8}" presName="iconBgRect" presStyleLbl="bgShp" presStyleIdx="1" presStyleCnt="3"/>
      <dgm:spPr/>
    </dgm:pt>
    <dgm:pt modelId="{DB4CA7C4-FCA1-4127-B20A-2A5C031A3CF4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bar chart"/>
        </a:ext>
      </dgm:extLst>
    </dgm:pt>
    <dgm:pt modelId="{9B0C8FBF-0BDD-48A5-967E-F3FE71659F6A}" type="pres">
      <dgm:prSet presAssocID="{49225C73-1633-42F1-AB3B-7CB183E5F8B8}" presName="spaceRect" presStyleCnt="0"/>
      <dgm:spPr/>
    </dgm:pt>
    <dgm:pt modelId="{7E6FE37A-5DB0-4899-9FCB-0CE39BC185F8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5A266296-0042-402F-92EF-D59AB148E92E}" type="pres">
      <dgm:prSet presAssocID="{9646853A-8964-4519-A5B1-0B7D18B2983D}" presName="sibTrans" presStyleCnt="0"/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2" presStyleCnt="3"/>
      <dgm:spPr/>
    </dgm:pt>
    <dgm:pt modelId="{39509775-983E-4110-B989-EE2CD6514BE0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7A710F69-5154-4855-ACF5-BC7C1BF85A80}" type="presOf" srcId="{49225C73-1633-42F1-AB3B-7CB183E5F8B8}" destId="{7E6FE37A-5DB0-4899-9FCB-0CE39BC185F8}" srcOrd="0" destOrd="0" presId="urn:microsoft.com/office/officeart/2018/5/layout/IconCircle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355227E3-55E0-4343-BC8D-FC0EB1694F48}" type="presOf" srcId="{40FC4FFE-8987-4A26-B7F4-8A516F18ADAE}" destId="{127117FB-F8A7-4A20-A8A7-EC686DDC76D0}" srcOrd="0" destOrd="0" presId="urn:microsoft.com/office/officeart/2018/5/layout/IconCircleLabelList"/>
    <dgm:cxn modelId="{555498CB-3ED1-404E-A25F-EB243EFC5FB1}" type="presParOf" srcId="{50B3CE7C-E10B-4E23-BD93-03664997C932}" destId="{DE9CE479-E4AE-4283-AEF1-10C1535B4324}" srcOrd="0" destOrd="0" presId="urn:microsoft.com/office/officeart/2018/5/layout/IconCircleLabelList"/>
    <dgm:cxn modelId="{11F12D49-CD08-4D50-BD13-3ECBC3A476A4}" type="presParOf" srcId="{DE9CE479-E4AE-4283-AEF1-10C1535B4324}" destId="{B59FCF02-CAD2-4D6F-9542-AD86711168CA}" srcOrd="0" destOrd="0" presId="urn:microsoft.com/office/officeart/2018/5/layout/IconCircleLabelList"/>
    <dgm:cxn modelId="{F443A659-540B-487B-97F9-49219CF60D6B}" type="presParOf" srcId="{DE9CE479-E4AE-4283-AEF1-10C1535B4324}" destId="{7C175B98-93F4-4D7C-BB95-1514AB879CD5}" srcOrd="1" destOrd="0" presId="urn:microsoft.com/office/officeart/2018/5/layout/IconCircleLabelList"/>
    <dgm:cxn modelId="{A503D7AB-7D64-4163-93B5-1CEEDAE81823}" type="presParOf" srcId="{DE9CE479-E4AE-4283-AEF1-10C1535B4324}" destId="{677A3090-5F01-43FD-9FA6-C0420AD80FD6}" srcOrd="2" destOrd="0" presId="urn:microsoft.com/office/officeart/2018/5/layout/IconCircleLabelList"/>
    <dgm:cxn modelId="{780188ED-7DCE-45BB-B6AF-91BE48969612}" type="presParOf" srcId="{DE9CE479-E4AE-4283-AEF1-10C1535B4324}" destId="{127117FB-F8A7-4A20-A8A7-EC686DDC76D0}" srcOrd="3" destOrd="0" presId="urn:microsoft.com/office/officeart/2018/5/layout/IconCircleLabelList"/>
    <dgm:cxn modelId="{155719F8-A89B-4E96-BC49-C48BC717F480}" type="presParOf" srcId="{50B3CE7C-E10B-4E23-BD93-03664997C932}" destId="{FD1EED9C-83D3-41AD-A09B-D3B36354168F}" srcOrd="1" destOrd="0" presId="urn:microsoft.com/office/officeart/2018/5/layout/IconCircleLabelList"/>
    <dgm:cxn modelId="{2772E199-56B0-4310-A55E-67D00CA3E59E}" type="presParOf" srcId="{50B3CE7C-E10B-4E23-BD93-03664997C932}" destId="{C998AB0A-577D-44AA-A068-F634DDE7BD47}" srcOrd="2" destOrd="0" presId="urn:microsoft.com/office/officeart/2018/5/layout/IconCircleLabelList"/>
    <dgm:cxn modelId="{4E351D18-D97F-4B92-A608-2E9600B91C28}" type="presParOf" srcId="{C998AB0A-577D-44AA-A068-F634DDE7BD47}" destId="{BCD8CDD9-0C56-4401-ADB1-8B48DAB2C96F}" srcOrd="0" destOrd="0" presId="urn:microsoft.com/office/officeart/2018/5/layout/IconCircleLabelList"/>
    <dgm:cxn modelId="{B3DC724C-4569-4E9D-BD5A-49E4CD991FD0}" type="presParOf" srcId="{C998AB0A-577D-44AA-A068-F634DDE7BD47}" destId="{DB4CA7C4-FCA1-4127-B20A-2A5C031A3CF4}" srcOrd="1" destOrd="0" presId="urn:microsoft.com/office/officeart/2018/5/layout/IconCircleLabelList"/>
    <dgm:cxn modelId="{AD1AB552-CCE0-4911-BB9E-5D4A60B21F4F}" type="presParOf" srcId="{C998AB0A-577D-44AA-A068-F634DDE7BD47}" destId="{9B0C8FBF-0BDD-48A5-967E-F3FE71659F6A}" srcOrd="2" destOrd="0" presId="urn:microsoft.com/office/officeart/2018/5/layout/IconCircleLabelList"/>
    <dgm:cxn modelId="{8558F796-2D01-40FE-A21A-7530EEBC3BC3}" type="presParOf" srcId="{C998AB0A-577D-44AA-A068-F634DDE7BD47}" destId="{7E6FE37A-5DB0-4899-9FCB-0CE39BC185F8}" srcOrd="3" destOrd="0" presId="urn:microsoft.com/office/officeart/2018/5/layout/IconCircleLabelList"/>
    <dgm:cxn modelId="{1532E2BE-82E9-40A4-A6F7-40B60FC879AE}" type="presParOf" srcId="{50B3CE7C-E10B-4E23-BD93-03664997C932}" destId="{5A266296-0042-402F-92EF-D59AB148E92E}" srcOrd="3" destOrd="0" presId="urn:microsoft.com/office/officeart/2018/5/layout/IconCircleLabelList"/>
    <dgm:cxn modelId="{3A7F4DB9-1469-4F58-B633-24B7EEE084D1}" type="presParOf" srcId="{50B3CE7C-E10B-4E23-BD93-03664997C932}" destId="{ECFA770B-DE2C-4683-A038-58D0FE44BC27}" srcOrd="4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9FCF02-CAD2-4D6F-9542-AD86711168CA}">
      <dsp:nvSpPr>
        <dsp:cNvPr id="0" name=""/>
        <dsp:cNvSpPr/>
      </dsp:nvSpPr>
      <dsp:spPr>
        <a:xfrm>
          <a:off x="616949" y="310305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175B98-93F4-4D7C-BB95-1514AB879CD5}">
      <dsp:nvSpPr>
        <dsp:cNvPr id="0" name=""/>
        <dsp:cNvSpPr/>
      </dsp:nvSpPr>
      <dsp:spPr>
        <a:xfrm>
          <a:off x="1004512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117FB-F8A7-4A20-A8A7-EC686DDC76D0}">
      <dsp:nvSpPr>
        <dsp:cNvPr id="0" name=""/>
        <dsp:cNvSpPr/>
      </dsp:nvSpPr>
      <dsp:spPr>
        <a:xfrm>
          <a:off x="35606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MARK ATTENDANCE </a:t>
          </a:r>
        </a:p>
      </dsp:txBody>
      <dsp:txXfrm>
        <a:off x="35606" y="2695306"/>
        <a:ext cx="2981250" cy="720000"/>
      </dsp:txXfrm>
    </dsp:sp>
    <dsp:sp modelId="{BCD8CDD9-0C56-4401-ADB1-8B48DAB2C96F}">
      <dsp:nvSpPr>
        <dsp:cNvPr id="0" name=""/>
        <dsp:cNvSpPr/>
      </dsp:nvSpPr>
      <dsp:spPr>
        <a:xfrm>
          <a:off x="4119918" y="310305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4CA7C4-FCA1-4127-B20A-2A5C031A3CF4}">
      <dsp:nvSpPr>
        <dsp:cNvPr id="0" name=""/>
        <dsp:cNvSpPr/>
      </dsp:nvSpPr>
      <dsp:spPr>
        <a:xfrm>
          <a:off x="4507481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6FE37A-5DB0-4899-9FCB-0CE39BC185F8}">
      <dsp:nvSpPr>
        <dsp:cNvPr id="0" name=""/>
        <dsp:cNvSpPr/>
      </dsp:nvSpPr>
      <dsp:spPr>
        <a:xfrm>
          <a:off x="3538574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SUBMIT ASSIGNMENTS</a:t>
          </a:r>
        </a:p>
      </dsp:txBody>
      <dsp:txXfrm>
        <a:off x="3538574" y="2695306"/>
        <a:ext cx="2981250" cy="720000"/>
      </dsp:txXfrm>
    </dsp:sp>
    <dsp:sp modelId="{FF93E135-77D6-48A0-8871-9BC93D705D06}">
      <dsp:nvSpPr>
        <dsp:cNvPr id="0" name=""/>
        <dsp:cNvSpPr/>
      </dsp:nvSpPr>
      <dsp:spPr>
        <a:xfrm>
          <a:off x="7622887" y="310305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8010450" y="697868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7041543" y="269530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Students REGISTRATION</a:t>
          </a:r>
        </a:p>
      </dsp:txBody>
      <dsp:txXfrm>
        <a:off x="7041543" y="2695306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mvi234/e-classroom_frontend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mvi234/e-classroom-backend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24283" y="2061882"/>
            <a:ext cx="4784586" cy="1228165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MINI </a:t>
            </a:r>
            <a:r>
              <a:rPr lang="en-US" sz="4400">
                <a:solidFill>
                  <a:schemeClr val="tx1"/>
                </a:solidFill>
              </a:rPr>
              <a:t>PROJECT FINAL REVIEW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06575" y="3726643"/>
            <a:ext cx="4775075" cy="559656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1400" dirty="0">
                <a:solidFill>
                  <a:schemeClr val="tx1"/>
                </a:solidFill>
              </a:rPr>
              <a:t>By:-</a:t>
            </a:r>
          </a:p>
          <a:p>
            <a:pPr algn="r">
              <a:spcAft>
                <a:spcPts val="600"/>
              </a:spcAft>
            </a:pPr>
            <a:r>
              <a:rPr lang="en-US" sz="1050" dirty="0">
                <a:solidFill>
                  <a:schemeClr val="tx1"/>
                </a:solidFill>
              </a:rPr>
              <a:t>AMIT VIKRAM(1CR19CS018)</a:t>
            </a:r>
          </a:p>
          <a:p>
            <a:pPr algn="r">
              <a:spcAft>
                <a:spcPts val="600"/>
              </a:spcAft>
            </a:pPr>
            <a:r>
              <a:rPr lang="en-US" sz="1050" dirty="0">
                <a:solidFill>
                  <a:schemeClr val="tx1"/>
                </a:solidFill>
              </a:rPr>
              <a:t>ANWESH ONKAR MISHRA(1CR19CS021)</a:t>
            </a:r>
          </a:p>
          <a:p>
            <a:pPr algn="r">
              <a:spcAft>
                <a:spcPts val="600"/>
              </a:spcAft>
            </a:pPr>
            <a:r>
              <a:rPr lang="en-US" sz="1050" dirty="0">
                <a:solidFill>
                  <a:schemeClr val="tx1"/>
                </a:solidFill>
              </a:rPr>
              <a:t>ABHISHEK KUMAR(1CR19CS007)</a:t>
            </a:r>
          </a:p>
          <a:p>
            <a:pPr algn="r">
              <a:spcAft>
                <a:spcPts val="60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C64D-AC74-47C7-B02B-D4C6B3751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ASSIGNMENTS PORTAL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ECDCA9-EA87-4112-A7F3-D736905295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56" y="2103438"/>
            <a:ext cx="6843888" cy="3849687"/>
          </a:xfrm>
        </p:spPr>
      </p:pic>
    </p:spTree>
    <p:extLst>
      <p:ext uri="{BB962C8B-B14F-4D97-AF65-F5344CB8AC3E}">
        <p14:creationId xmlns:p14="http://schemas.microsoft.com/office/powerpoint/2010/main" val="3649022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5271C-4905-4989-9ECE-BD110F7C1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POSTMAN CONFIGURATION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BF4C5D-B9DA-451E-867D-F22B308660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56" y="2103438"/>
            <a:ext cx="6843888" cy="3849687"/>
          </a:xfrm>
        </p:spPr>
      </p:pic>
    </p:spTree>
    <p:extLst>
      <p:ext uri="{BB962C8B-B14F-4D97-AF65-F5344CB8AC3E}">
        <p14:creationId xmlns:p14="http://schemas.microsoft.com/office/powerpoint/2010/main" val="34876752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C5F9C-7536-49E8-A59D-6060074A1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MongoDB Backend:  Students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29ABC5-DF8E-4F3B-97C5-6E77EBF0F8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56" y="2103438"/>
            <a:ext cx="6843888" cy="3849687"/>
          </a:xfrm>
        </p:spPr>
      </p:pic>
    </p:spTree>
    <p:extLst>
      <p:ext uri="{BB962C8B-B14F-4D97-AF65-F5344CB8AC3E}">
        <p14:creationId xmlns:p14="http://schemas.microsoft.com/office/powerpoint/2010/main" val="2977743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FDE4C-E580-4AB3-8CB1-807E9A002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MongoDB Backend:  Users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75E736-DA34-40B5-A5C7-8929239B56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56" y="2103438"/>
            <a:ext cx="6843888" cy="3849687"/>
          </a:xfrm>
        </p:spPr>
      </p:pic>
    </p:spTree>
    <p:extLst>
      <p:ext uri="{BB962C8B-B14F-4D97-AF65-F5344CB8AC3E}">
        <p14:creationId xmlns:p14="http://schemas.microsoft.com/office/powerpoint/2010/main" val="213371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60B49-6E82-4787-8511-B7474DAFF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2060"/>
                </a:solidFill>
              </a:rPr>
              <a:t>FRONT END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DEFD87-6697-4F1B-9FF5-A8FE83FCA6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56" y="2103438"/>
            <a:ext cx="6843888" cy="3849687"/>
          </a:xfrm>
        </p:spPr>
      </p:pic>
    </p:spTree>
    <p:extLst>
      <p:ext uri="{BB962C8B-B14F-4D97-AF65-F5344CB8AC3E}">
        <p14:creationId xmlns:p14="http://schemas.microsoft.com/office/powerpoint/2010/main" val="2196367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E80DC-D7D0-441A-B3F3-83FA2756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0070C0"/>
                </a:solidFill>
              </a:rPr>
              <a:t>BACK END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B6F530-1D36-4A81-ADA5-E4FEA6B5C8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56" y="2103438"/>
            <a:ext cx="6843888" cy="3849687"/>
          </a:xfrm>
        </p:spPr>
      </p:pic>
    </p:spTree>
    <p:extLst>
      <p:ext uri="{BB962C8B-B14F-4D97-AF65-F5344CB8AC3E}">
        <p14:creationId xmlns:p14="http://schemas.microsoft.com/office/powerpoint/2010/main" val="3545349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FBCDA-7038-41DB-A1C5-6B69F6BBC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5">
                    <a:lumMod val="75000"/>
                  </a:schemeClr>
                </a:solidFill>
              </a:rPr>
              <a:t>FRONT END CODE 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923F1-76B4-44F4-BB9B-6A43BEC8B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solidFill>
                  <a:srgbClr val="00B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https://github.com/amvi234/e-classroom_frontend</a:t>
            </a:r>
            <a:endParaRPr lang="en-IN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949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E503A-BA04-4558-B6FD-BF0A1E673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5">
                    <a:lumMod val="75000"/>
                  </a:schemeClr>
                </a:solidFill>
              </a:rPr>
              <a:t>BACK END CODE 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259C6-7C95-459C-ABE1-59188E2A3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3600" dirty="0">
                <a:solidFill>
                  <a:srgbClr val="00B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https://github.com/amvi234/e-classroom-backend</a:t>
            </a:r>
            <a:endParaRPr lang="en-IN" sz="36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006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661C4-0084-43C0-A9C2-0ACC9A67A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505" y="2303929"/>
            <a:ext cx="10040471" cy="1404594"/>
          </a:xfrm>
        </p:spPr>
        <p:txBody>
          <a:bodyPr>
            <a:normAutofit/>
          </a:bodyPr>
          <a:lstStyle/>
          <a:p>
            <a:pPr algn="ctr"/>
            <a:r>
              <a:rPr lang="en-US" sz="8000" dirty="0">
                <a:solidFill>
                  <a:srgbClr val="FFC000"/>
                </a:solidFill>
              </a:rPr>
              <a:t>THANK YOU</a:t>
            </a:r>
            <a:endParaRPr lang="en-IN" sz="8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3335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Create an Online Classroom using REST APIs</a:t>
            </a:r>
          </a:p>
        </p:txBody>
      </p:sp>
      <p:graphicFrame>
        <p:nvGraphicFramePr>
          <p:cNvPr id="5" name="Content Placeholder 2" descr="SmartArt graphic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2885057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F8B56-3BFD-4DDA-8B6C-304745BFC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03F2B"/>
                </a:solidFill>
              </a:rPr>
              <a:t>TOOLS USED:-</a:t>
            </a:r>
            <a:endParaRPr lang="en-IN" dirty="0">
              <a:solidFill>
                <a:srgbClr val="F03F2B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7BD65-D70D-428A-85C8-ED3F7E922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VS code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MongoDB Compass</a:t>
            </a:r>
          </a:p>
          <a:p>
            <a:r>
              <a:rPr lang="en-US" sz="2800" dirty="0">
                <a:solidFill>
                  <a:srgbClr val="EBA031"/>
                </a:solidFill>
              </a:rPr>
              <a:t>POSTMAN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80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502A9-C703-4D2E-A3AA-9099A65C6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LANGUAGES USED:-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B47EE-AD99-4BD1-B49F-A635A8ACD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olidFill>
                  <a:srgbClr val="7030A0"/>
                </a:solidFill>
              </a:rPr>
              <a:t>MongoDB</a:t>
            </a:r>
            <a:endParaRPr lang="en-US" sz="2400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EXPRESS JS</a:t>
            </a:r>
          </a:p>
          <a:p>
            <a:r>
              <a:rPr lang="en-US" sz="2400" dirty="0">
                <a:solidFill>
                  <a:srgbClr val="7030A0"/>
                </a:solidFill>
              </a:rPr>
              <a:t>REACT JS</a:t>
            </a:r>
          </a:p>
          <a:p>
            <a:r>
              <a:rPr lang="en-US" sz="2400" dirty="0">
                <a:solidFill>
                  <a:srgbClr val="7030A0"/>
                </a:solidFill>
              </a:rPr>
              <a:t>NODE JS</a:t>
            </a:r>
          </a:p>
          <a:p>
            <a:endParaRPr lang="en-IN" sz="24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4314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F7D86-9F5E-44FF-BE3A-11DBA58B2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REGISTRATION PORTAL</a:t>
            </a:r>
            <a:endParaRPr lang="en-IN" dirty="0">
              <a:solidFill>
                <a:srgbClr val="92D050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09E8C87-587E-4124-9DE8-7FBE6E41A6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56" y="2103438"/>
            <a:ext cx="6843888" cy="3849687"/>
          </a:xfrm>
        </p:spPr>
      </p:pic>
    </p:spTree>
    <p:extLst>
      <p:ext uri="{BB962C8B-B14F-4D97-AF65-F5344CB8AC3E}">
        <p14:creationId xmlns:p14="http://schemas.microsoft.com/office/powerpoint/2010/main" val="315394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B4F29-B34C-41C2-9928-6C8958E9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8D22F"/>
                </a:solidFill>
              </a:rPr>
              <a:t>LOGIN PORTAL</a:t>
            </a:r>
            <a:endParaRPr lang="en-IN" dirty="0">
              <a:solidFill>
                <a:srgbClr val="F8D22F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C27592A-AE69-4902-934C-16224C0361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56" y="2103438"/>
            <a:ext cx="6843888" cy="3849687"/>
          </a:xfrm>
        </p:spPr>
      </p:pic>
    </p:spTree>
    <p:extLst>
      <p:ext uri="{BB962C8B-B14F-4D97-AF65-F5344CB8AC3E}">
        <p14:creationId xmlns:p14="http://schemas.microsoft.com/office/powerpoint/2010/main" val="4176756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5F0EB-3C10-48BE-A568-61B8A999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CLASSROOM DASHBOARD</a:t>
            </a:r>
            <a:endParaRPr lang="en-IN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9D19607-D4D8-40A3-96FD-C9AB23A68E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56" y="2103438"/>
            <a:ext cx="6843888" cy="3849687"/>
          </a:xfrm>
        </p:spPr>
      </p:pic>
    </p:spTree>
    <p:extLst>
      <p:ext uri="{BB962C8B-B14F-4D97-AF65-F5344CB8AC3E}">
        <p14:creationId xmlns:p14="http://schemas.microsoft.com/office/powerpoint/2010/main" val="4262558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6FCC-88E1-4157-BE93-FE8EB61B1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ATTENDANCE PORTAL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499D6F8-24C5-4326-9BAA-40AC1A74E1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56" y="2103438"/>
            <a:ext cx="6843888" cy="3849687"/>
          </a:xfrm>
        </p:spPr>
      </p:pic>
    </p:spTree>
    <p:extLst>
      <p:ext uri="{BB962C8B-B14F-4D97-AF65-F5344CB8AC3E}">
        <p14:creationId xmlns:p14="http://schemas.microsoft.com/office/powerpoint/2010/main" val="4204236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95F69-9B38-4A00-8E14-7344FD2BB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SUBJECTS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952A57A-70C5-4EB5-A155-8E4F9AC72D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4056" y="2103438"/>
            <a:ext cx="6843888" cy="3849687"/>
          </a:xfrm>
        </p:spPr>
      </p:pic>
    </p:spTree>
    <p:extLst>
      <p:ext uri="{BB962C8B-B14F-4D97-AF65-F5344CB8AC3E}">
        <p14:creationId xmlns:p14="http://schemas.microsoft.com/office/powerpoint/2010/main" val="38555383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{AC286674-960F-4105-B57A-1CFA681C9134}tf78438558_win32</Template>
  <TotalTime>57</TotalTime>
  <Words>112</Words>
  <Application>Microsoft Office PowerPoint</Application>
  <PresentationFormat>Widescreen</PresentationFormat>
  <Paragraphs>34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Century Gothic</vt:lpstr>
      <vt:lpstr>Garamond</vt:lpstr>
      <vt:lpstr>SavonVTI</vt:lpstr>
      <vt:lpstr>MINI PROJECT FINAL REVIEW</vt:lpstr>
      <vt:lpstr>Create an Online Classroom using REST APIs</vt:lpstr>
      <vt:lpstr>TOOLS USED:-</vt:lpstr>
      <vt:lpstr>LANGUAGES USED:-</vt:lpstr>
      <vt:lpstr>REGISTRATION PORTAL</vt:lpstr>
      <vt:lpstr>LOGIN PORTAL</vt:lpstr>
      <vt:lpstr>CLASSROOM DASHBOARD</vt:lpstr>
      <vt:lpstr>ATTENDANCE PORTAL</vt:lpstr>
      <vt:lpstr>SUBJECTS </vt:lpstr>
      <vt:lpstr>ASSIGNMENTS PORTAL</vt:lpstr>
      <vt:lpstr>POSTMAN CONFIGURATION</vt:lpstr>
      <vt:lpstr>MongoDB Backend:  Students</vt:lpstr>
      <vt:lpstr>MongoDB Backend:  Users</vt:lpstr>
      <vt:lpstr>FRONT END CODE</vt:lpstr>
      <vt:lpstr>BACK END CODE</vt:lpstr>
      <vt:lpstr>FRONT END CODE GITHUB LINK</vt:lpstr>
      <vt:lpstr>BACK END CODE GITHUB LINK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REVIEW</dc:title>
  <dc:creator>amit</dc:creator>
  <cp:lastModifiedBy>amit</cp:lastModifiedBy>
  <cp:revision>9</cp:revision>
  <dcterms:created xsi:type="dcterms:W3CDTF">2021-12-30T07:54:59Z</dcterms:created>
  <dcterms:modified xsi:type="dcterms:W3CDTF">2022-01-15T09:49:09Z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